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6" r:id="rId5"/>
    <p:sldId id="258" r:id="rId6"/>
    <p:sldId id="259" r:id="rId7"/>
    <p:sldId id="261" r:id="rId8"/>
    <p:sldId id="262" r:id="rId9"/>
    <p:sldId id="270" r:id="rId10"/>
    <p:sldId id="263" r:id="rId11"/>
    <p:sldId id="269" r:id="rId12"/>
    <p:sldId id="271" r:id="rId13"/>
    <p:sldId id="273" r:id="rId14"/>
    <p:sldId id="272" r:id="rId15"/>
    <p:sldId id="260" r:id="rId16"/>
    <p:sldId id="276" r:id="rId17"/>
    <p:sldId id="274" r:id="rId18"/>
    <p:sldId id="268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C2C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197FD0-EF3D-45A5-8AB2-64A216A8C1A3}" v="83" dt="2022-05-06T16:24:05.2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55C9F-65CB-476B-87B4-617DA3557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C46DCF-0DB1-47A5-AA03-8A5FE8017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8542C1-1923-46DC-893B-32E8A1A8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228592-0C0C-4A5C-8CC9-95A7FD38C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767324-F414-4900-8DE9-4A28B057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943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8A9A-28A4-4775-BCB9-B7262ED3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9C3E64B-7989-4991-A93A-47743F353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5C1498-EF1A-4E01-907E-6A9A4DEA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290FDC-C568-442F-991B-25305474D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94C941-99A2-43EB-958B-F6840B266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85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F28BB2-23E8-42F4-9016-DF2C4910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602F888-84B5-499C-8C3B-BE66A4994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241AEF-D67D-469B-9BF2-38367D894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B76112-5C33-41A0-BEEB-7C6D1DA7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78AA18-DC51-4116-8B9E-F6FD984D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42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F81A3B-E588-4ED4-97BC-BD187219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506123-145A-40BF-971A-64B100A3B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9A39B7-7FB6-4987-98C4-936D1E21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78D7AC-400E-4A8C-BEC9-BF7507A95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8588B7-9601-4F2C-A0FD-7CBAE01D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686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D7748-4D5B-48A0-806F-C46CDA45B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895814-7C33-4D5D-8533-C4FC38109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BEBC7D-CECC-4D40-A2CC-139ECE1B3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34FEFC-055F-4184-BC25-8403BF1D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25E0F7-99CC-4974-8C8D-7E8E5E23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443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FF894-3680-4000-838F-B81D6CC0C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31F9FF-EED0-42FB-83D1-A1B035F994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1E4C94-C89C-470B-928F-0424B51FF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E5ABEB-7AC9-4A44-95E0-B75EFF3F7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09661C-6DEF-4C9F-B373-2235A76A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7BF31F-91AA-49BD-8FA9-29821E4B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5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637BA-88B8-49CB-955C-3C426A705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19CED5-E374-4A73-9D24-7FA7572A3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3E8C3A-5741-42EC-B994-327149500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8AAA05E-DAA6-42FC-BCEC-44DB9746DF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634CEAF-5E5B-4CC0-A2BA-A2AC29DA7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8416D0C-07E0-49F8-B8D4-C8B36D35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51E44EF-7523-466F-A052-CF8C74A1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78AD229-50FC-48DE-8A57-37D19AA4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265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7B6323-833F-4272-ABE0-6693B789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2A8240E-22A3-4676-9FFF-101B4DFDD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ACC8FB9-35AC-41A8-B1FA-751646A7D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72FF30-075F-4B1C-8EFF-320B902AF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4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FAB8D20-927A-4C6B-AB09-3DE14500D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5AC83BF-7947-4A58-A902-FCDEC13F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0C6CB5-A700-41F8-8CC0-9A542EC4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96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6356A-D140-48EE-A242-5FFB106F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4B7960-0298-40DA-8291-65C980C9C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40622B7-6D4F-4CA4-AC6A-B2BD885D2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54E6865-7EF2-4EA6-B0F3-E15C4DF0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5533FB-BDD0-478E-9057-8433FDB31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DCA381-4613-4441-BAAF-29A8C0E8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206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32329-C7A6-4625-96A4-C157888AD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207FA9-24AA-4F71-A096-7974EEF311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BD41DE6-5741-438F-9658-A9C423C49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FC4958-0B14-4128-920E-A95C1714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BAC4C0-D9A8-4844-9DE8-17A2F8CFC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060A3C-899C-4520-92A9-6462F223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13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BF50B10-7B78-47B7-99A4-8CB5511CD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D5AFAC-8B3F-40B0-944A-7137C5095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C59EA6-EB3E-4713-B385-100C6AEDC0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EF8F-422C-4136-A147-1067A9EFBF68}" type="datetimeFigureOut">
              <a:rPr lang="pt-BR" smtClean="0"/>
              <a:t>06/05/2022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60154C-0F5E-4A1E-93B2-9AEA1CCA6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C06D1A-2A08-457D-9EDA-CC8391D10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9725B-8F7B-4823-8E11-3E2A5DBB81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7727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94E2F2-4173-4257-BF23-E3A5DADE1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Detector de gas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Graphic 5" descr="Fogo">
            <a:extLst>
              <a:ext uri="{FF2B5EF4-FFF2-40B4-BE49-F238E27FC236}">
                <a16:creationId xmlns:a16="http://schemas.microsoft.com/office/drawing/2014/main" id="{AFB61DBB-A159-5FEB-B38C-AB4F40636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472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9ABC4D8-14E5-40F4-9AE2-111491BF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tx2"/>
                </a:solidFill>
              </a:rPr>
              <a:t>Objetivo: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224630-225D-4EC7-BCCC-8DEA7B4C8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O objetivo do projeto é usar o sensor MQ-2 pra detectar gás.</a:t>
            </a:r>
          </a:p>
          <a:p>
            <a:r>
              <a:rPr lang="pt-BR" dirty="0">
                <a:solidFill>
                  <a:schemeClr val="tx2"/>
                </a:solidFill>
              </a:rPr>
              <a:t>Caso o sensor detecte gás:</a:t>
            </a:r>
          </a:p>
          <a:p>
            <a:pPr lvl="1"/>
            <a:r>
              <a:rPr lang="pt-BR" sz="2800" dirty="0">
                <a:solidFill>
                  <a:schemeClr val="tx2"/>
                </a:solidFill>
              </a:rPr>
              <a:t>o led verde vai apagar;</a:t>
            </a:r>
          </a:p>
          <a:p>
            <a:pPr lvl="1"/>
            <a:r>
              <a:rPr lang="pt-BR" sz="2800" dirty="0">
                <a:solidFill>
                  <a:schemeClr val="tx2"/>
                </a:solidFill>
              </a:rPr>
              <a:t>o led vermelho vai ligar;</a:t>
            </a:r>
          </a:p>
          <a:p>
            <a:pPr lvl="1"/>
            <a:r>
              <a:rPr lang="pt-BR" sz="2800" dirty="0">
                <a:solidFill>
                  <a:schemeClr val="tx2"/>
                </a:solidFill>
              </a:rPr>
              <a:t>o buzzer emitirá um sinal;</a:t>
            </a:r>
          </a:p>
          <a:p>
            <a:pPr lvl="1"/>
            <a:r>
              <a:rPr lang="pt-BR" sz="2800" dirty="0">
                <a:solidFill>
                  <a:schemeClr val="tx2"/>
                </a:solidFill>
              </a:rPr>
              <a:t>a válvula de gás irá fechar;</a:t>
            </a:r>
          </a:p>
          <a:p>
            <a:endParaRPr lang="pt-BR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190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5E18ADA-B1F5-5E9A-1937-D53D4743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7200" dirty="0">
                <a:solidFill>
                  <a:schemeClr val="tx2"/>
                </a:solidFill>
              </a:rPr>
              <a:t>Modelo 2</a:t>
            </a:r>
            <a:endParaRPr lang="pt-BR" sz="7200" kern="1200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864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36" y="2701974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Display LCD 16x2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2B0D62A-9444-473E-AD0A-6CA4BC5C0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063012"/>
            <a:ext cx="3831372" cy="338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10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F8445B96-3813-F88E-A507-2FDAFAD8D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2" y="1409658"/>
            <a:ext cx="7125016" cy="40386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2143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3994E84-5976-1F4A-41AE-29E36AF8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Suporte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6951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36" y="2701974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Célula de carga 50kg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989E5381-AFF1-7982-5FCF-44558807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758" y="1347860"/>
            <a:ext cx="4162278" cy="416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71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36" y="2701974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Amplificador HX711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2601D02-6487-25E6-13F8-9AE484B5D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183" y="2011679"/>
            <a:ext cx="4313280" cy="325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75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36" y="2701974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Suporte para botijão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AB0EB4F-F80A-D2E5-BAAC-F03F4126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734" y="2304972"/>
            <a:ext cx="4230030" cy="223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19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Espaço Reservado para Conteúdo 4" descr="Imagem em preto e branco&#10;&#10;Descrição gerada automaticamente">
            <a:extLst>
              <a:ext uri="{FF2B5EF4-FFF2-40B4-BE49-F238E27FC236}">
                <a16:creationId xmlns:a16="http://schemas.microsoft.com/office/drawing/2014/main" id="{644829C0-1193-7EBF-B235-07DFC29B9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39" b="89960" l="464" r="89791">
                        <a14:foregroundMark x1="56148" y1="32329" x2="56148" y2="32329"/>
                        <a14:foregroundMark x1="55104" y1="42369" x2="55104" y2="42369"/>
                        <a14:foregroundMark x1="56265" y1="34538" x2="56265" y2="34538"/>
                        <a14:foregroundMark x1="57193" y1="43373" x2="57193" y2="43373"/>
                        <a14:foregroundMark x1="57193" y1="42771" x2="57193" y2="42771"/>
                        <a14:foregroundMark x1="57773" y1="41566" x2="57773" y2="41566"/>
                        <a14:foregroundMark x1="58121" y1="41566" x2="58121" y2="41566"/>
                        <a14:foregroundMark x1="30162" y1="41767" x2="30162" y2="41767"/>
                        <a14:foregroundMark x1="33063" y1="43775" x2="34107" y2="47992"/>
                        <a14:foregroundMark x1="33063" y1="52610" x2="24478" y2="61044"/>
                        <a14:foregroundMark x1="24478" y1="61044" x2="16241" y2="61446"/>
                        <a14:foregroundMark x1="16241" y1="61446" x2="10093" y2="57229"/>
                        <a14:foregroundMark x1="10093" y1="57229" x2="5336" y2="48996"/>
                        <a14:foregroundMark x1="5336" y1="48996" x2="11369" y2="38353"/>
                        <a14:foregroundMark x1="11369" y1="38353" x2="29002" y2="44177"/>
                        <a14:foregroundMark x1="29002" y1="44177" x2="24594" y2="58635"/>
                        <a14:foregroundMark x1="24594" y1="58635" x2="7309" y2="51606"/>
                        <a14:foregroundMark x1="7309" y1="51606" x2="6381" y2="48795"/>
                        <a14:foregroundMark x1="1044" y1="75100" x2="24362" y2="76305"/>
                        <a14:foregroundMark x1="24362" y1="76305" x2="65517" y2="74629"/>
                        <a14:foregroundMark x1="67225" y1="24200" x2="16357" y2="12851"/>
                        <a14:foregroundMark x1="16357" y1="12851" x2="2552" y2="29920"/>
                        <a14:foregroundMark x1="2552" y1="29920" x2="348" y2="54217"/>
                        <a14:foregroundMark x1="348" y1="54217" x2="464" y2="74900"/>
                        <a14:foregroundMark x1="464" y1="74900" x2="2204" y2="77510"/>
                        <a14:foregroundMark x1="16473" y1="26104" x2="28306" y2="20683"/>
                        <a14:foregroundMark x1="28306" y1="20683" x2="44548" y2="26104"/>
                        <a14:foregroundMark x1="44548" y1="26104" x2="52900" y2="35944"/>
                        <a14:foregroundMark x1="52900" y1="35944" x2="53596" y2="54217"/>
                        <a14:foregroundMark x1="53596" y1="54217" x2="50812" y2="67269"/>
                        <a14:foregroundMark x1="41879" y1="66064" x2="50812" y2="67068"/>
                        <a14:foregroundMark x1="50812" y1="67068" x2="67865" y2="60442"/>
                        <a14:foregroundMark x1="67865" y1="60442" x2="70163" y2="36583"/>
                        <a14:foregroundMark x1="69530" y1="34988" x2="56148" y2="32329"/>
                        <a14:foregroundMark x1="56148" y1="32329" x2="53596" y2="62450"/>
                        <a14:foregroundMark x1="53596" y1="62450" x2="63921" y2="71486"/>
                        <a14:foregroundMark x1="63921" y1="71486" x2="68910" y2="65863"/>
                        <a14:backgroundMark x1="66125" y1="80321" x2="71114" y2="67269"/>
                        <a14:backgroundMark x1="71114" y1="67269" x2="76102" y2="26506"/>
                        <a14:backgroundMark x1="70766" y1="81325" x2="77146" y2="42169"/>
                        <a14:backgroundMark x1="77146" y1="42169" x2="80510" y2="37349"/>
                        <a14:backgroundMark x1="80510" y1="37349" x2="80974" y2="38353"/>
                        <a14:backgroundMark x1="68329" y1="80522" x2="67749" y2="71888"/>
                        <a14:backgroundMark x1="67749" y1="71888" x2="77494" y2="47992"/>
                        <a14:backgroundMark x1="77494" y1="47992" x2="81439" y2="54819"/>
                        <a14:backgroundMark x1="81439" y1="54819" x2="75174" y2="80120"/>
                        <a14:backgroundMark x1="75174" y1="80120" x2="69142" y2="74096"/>
                        <a14:backgroundMark x1="69142" y1="74096" x2="77610" y2="44177"/>
                        <a14:backgroundMark x1="77610" y1="44177" x2="75174" y2="37751"/>
                        <a14:backgroundMark x1="75174" y1="37751" x2="77726" y2="52008"/>
                        <a14:backgroundMark x1="77726" y1="52008" x2="79350" y2="53414"/>
                        <a14:backgroundMark x1="77494" y1="47992" x2="73898" y2="55221"/>
                        <a14:backgroundMark x1="73898" y1="55221" x2="72738" y2="74900"/>
                        <a14:backgroundMark x1="72738" y1="74900" x2="80278" y2="63253"/>
                        <a14:backgroundMark x1="80278" y1="63253" x2="77726" y2="43775"/>
                        <a14:backgroundMark x1="77726" y1="43775" x2="76218" y2="50602"/>
                        <a14:backgroundMark x1="76218" y1="52410" x2="73898" y2="63454"/>
                        <a14:backgroundMark x1="73898" y1="63454" x2="78654" y2="56426"/>
                        <a14:backgroundMark x1="78654" y1="56426" x2="74826" y2="49398"/>
                        <a14:backgroundMark x1="74826" y1="49398" x2="74130" y2="52410"/>
                        <a14:backgroundMark x1="68213" y1="73092" x2="71926" y2="69277"/>
                        <a14:backgroundMark x1="71926" y1="69277" x2="66009" y2="75502"/>
                        <a14:backgroundMark x1="66009" y1="75502" x2="74130" y2="74699"/>
                        <a14:backgroundMark x1="74130" y1="74699" x2="75522" y2="68474"/>
                        <a14:backgroundMark x1="74014" y1="43173" x2="74014" y2="31526"/>
                        <a14:backgroundMark x1="74014" y1="31526" x2="71926" y2="24498"/>
                        <a14:backgroundMark x1="71926" y1="24498" x2="67517" y2="23896"/>
                        <a14:backgroundMark x1="67517" y1="23896" x2="75406" y2="43775"/>
                        <a14:backgroundMark x1="74826" y1="32731" x2="69026" y2="28112"/>
                        <a14:backgroundMark x1="69026" y1="28112" x2="74826" y2="28514"/>
                        <a14:backgroundMark x1="74826" y1="28514" x2="74246" y2="32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8" y="99945"/>
            <a:ext cx="11301861" cy="665811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7144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704E86F-576F-6661-3BE3-F25107FB6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618978"/>
            <a:ext cx="5183188" cy="1886097"/>
          </a:xfrm>
        </p:spPr>
        <p:txBody>
          <a:bodyPr>
            <a:noAutofit/>
          </a:bodyPr>
          <a:lstStyle/>
          <a:p>
            <a:endParaRPr lang="pt-BR" sz="3200" dirty="0"/>
          </a:p>
          <a:p>
            <a:r>
              <a:rPr lang="pt-BR" sz="2800" b="0" dirty="0"/>
              <a:t>Ano: 2022</a:t>
            </a:r>
          </a:p>
          <a:p>
            <a:r>
              <a:rPr lang="pt-BR" sz="2800" b="0" dirty="0"/>
              <a:t>Fontes: g1.globo.com</a:t>
            </a:r>
          </a:p>
          <a:p>
            <a:endParaRPr lang="pt-BR" sz="2800" b="0" dirty="0"/>
          </a:p>
        </p:txBody>
      </p:sp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3585176B-E858-D1CB-279B-FBC07EC7034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890189"/>
            <a:ext cx="5183188" cy="2914359"/>
          </a:xfrm>
          <a:prstGeom prst="rect">
            <a:avLst/>
          </a:prstGeom>
        </p:spPr>
      </p:pic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030A5510-0C8C-AA0D-D0AA-20834D9B3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618978"/>
            <a:ext cx="5157787" cy="5570685"/>
          </a:xfrm>
        </p:spPr>
        <p:txBody>
          <a:bodyPr>
            <a:normAutofit/>
          </a:bodyPr>
          <a:lstStyle/>
          <a:p>
            <a:r>
              <a:rPr lang="pt-BR" dirty="0"/>
              <a:t>Goiano morre nos Estados Unidos após acidente com vazamento de gás</a:t>
            </a:r>
          </a:p>
          <a:p>
            <a:r>
              <a:rPr lang="pt-BR" dirty="0"/>
              <a:t>Vazamento de gás causa incêndio e deixa um ferido em Hortolândia</a:t>
            </a:r>
          </a:p>
          <a:p>
            <a:r>
              <a:rPr lang="pt-BR" dirty="0"/>
              <a:t>Princípio de incêndio atinge escola após vazamento de botijão de gás</a:t>
            </a:r>
          </a:p>
          <a:p>
            <a:r>
              <a:rPr lang="pt-BR" sz="2800" b="0" i="0" dirty="0">
                <a:solidFill>
                  <a:srgbClr val="111111"/>
                </a:solidFill>
                <a:effectLst/>
              </a:rPr>
              <a:t>Vazamento de gás provoca incêndio em casa no município de Maruim</a:t>
            </a:r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3064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6A4AF-10A7-7FBB-2204-B97391222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Público-alvo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243331-B705-4218-FE83-450D3F895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200" dirty="0"/>
              <a:t>Modelo 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09785CD-35B0-4C75-5729-A5903F0CF6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Sem botijão de gás</a:t>
            </a:r>
          </a:p>
          <a:p>
            <a:r>
              <a:rPr lang="pt-BR" dirty="0"/>
              <a:t>Com instalação interna de gás canalizado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6E22A7D-B09D-CE31-4A5F-11AB6AD96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pt-BR" sz="2800" dirty="0"/>
              <a:t>Modelo 2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26DA465-95CE-7E89-4223-35795D72CF4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Com botijão de gás</a:t>
            </a:r>
          </a:p>
          <a:p>
            <a:r>
              <a:rPr lang="pt-BR" dirty="0"/>
              <a:t>Sem instalação interna de gás canalizado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788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5E18ADA-B1F5-5E9A-1937-D53D4743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7200" dirty="0">
                <a:solidFill>
                  <a:schemeClr val="tx2"/>
                </a:solidFill>
              </a:rPr>
              <a:t>Modelo 1</a:t>
            </a:r>
            <a:endParaRPr lang="pt-BR" sz="7200" kern="1200" dirty="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5814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6" y="2870177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Arduino Nano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56D0C92F-50F9-4FEE-A6F9-9EC8E0298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886281"/>
            <a:ext cx="4142232" cy="200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3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45" y="2850311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Sensor MQ-2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1AF9596A-2316-482B-B6F7-7D4A9D99A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1819656"/>
            <a:ext cx="4142232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64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0EF899-D64B-49B3-9EE5-DA707DE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34" y="2701974"/>
            <a:ext cx="4766330" cy="145405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Válvula Solenoide 12V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Espaço Reservado para Conteúdo 3" descr="Câmera fotográfica preta&#10;&#10;Descrição gerada automaticamente com confiança média">
            <a:extLst>
              <a:ext uri="{FF2B5EF4-FFF2-40B4-BE49-F238E27FC236}">
                <a16:creationId xmlns:a16="http://schemas.microsoft.com/office/drawing/2014/main" id="{527853F2-6B86-4EBD-92D0-AA45B1AD7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1819656"/>
            <a:ext cx="4142232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64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2183F4B-7E5B-4CD5-9C61-7898DB9A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chemeClr val="tx2"/>
                </a:solidFill>
              </a:rPr>
              <a:t>O que mais vai ser utilizado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BF302E-22F9-4390-A31F-B435E51D8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pt-BR" sz="3200" dirty="0">
                <a:solidFill>
                  <a:schemeClr val="tx2"/>
                </a:solidFill>
              </a:rPr>
              <a:t>Resistores</a:t>
            </a:r>
          </a:p>
          <a:p>
            <a:r>
              <a:rPr lang="pt-BR" sz="3200" dirty="0">
                <a:solidFill>
                  <a:schemeClr val="tx2"/>
                </a:solidFill>
              </a:rPr>
              <a:t>Transistores</a:t>
            </a:r>
          </a:p>
          <a:p>
            <a:r>
              <a:rPr lang="pt-BR" sz="3200" dirty="0">
                <a:solidFill>
                  <a:schemeClr val="tx2"/>
                </a:solidFill>
              </a:rPr>
              <a:t>Botão</a:t>
            </a:r>
          </a:p>
          <a:p>
            <a:r>
              <a:rPr lang="pt-BR" sz="3200" dirty="0">
                <a:solidFill>
                  <a:schemeClr val="tx2"/>
                </a:solidFill>
              </a:rPr>
              <a:t>Leds (verde e vermelho)</a:t>
            </a:r>
          </a:p>
          <a:p>
            <a:r>
              <a:rPr lang="pt-BR" sz="3200" dirty="0">
                <a:solidFill>
                  <a:schemeClr val="tx2"/>
                </a:solidFill>
              </a:rPr>
              <a:t>Buzzer ativo</a:t>
            </a:r>
          </a:p>
          <a:p>
            <a:r>
              <a:rPr lang="pt-BR" sz="3200" dirty="0">
                <a:solidFill>
                  <a:schemeClr val="tx2"/>
                </a:solidFill>
              </a:rPr>
              <a:t>Diodos flyback</a:t>
            </a:r>
          </a:p>
          <a:p>
            <a:r>
              <a:rPr lang="pt-BR" sz="32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Relé</a:t>
            </a:r>
          </a:p>
          <a:p>
            <a:r>
              <a:rPr lang="pt-BR" sz="3200" dirty="0">
                <a:solidFill>
                  <a:schemeClr val="tx2"/>
                </a:solidFill>
                <a:latin typeface="arial" panose="020B0604020202020204" pitchFamily="34" charset="0"/>
              </a:rPr>
              <a:t>Bateria 12V</a:t>
            </a:r>
            <a:endParaRPr lang="pt-BR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28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2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Espaço Reservado para Conteúdo 4" descr="Uma imagem contendo Texto&#10;&#10;Descrição gerada automaticamente">
            <a:extLst>
              <a:ext uri="{FF2B5EF4-FFF2-40B4-BE49-F238E27FC236}">
                <a16:creationId xmlns:a16="http://schemas.microsoft.com/office/drawing/2014/main" id="{FB56E5EE-2900-693C-1F11-3290BAC8C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40" y="643467"/>
            <a:ext cx="5013959" cy="557106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48749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193</TotalTime>
  <Words>174</Words>
  <Application>Microsoft Office PowerPoint</Application>
  <PresentationFormat>Widescreen</PresentationFormat>
  <Paragraphs>44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Arial</vt:lpstr>
      <vt:lpstr>Calibri</vt:lpstr>
      <vt:lpstr>Calibri Light</vt:lpstr>
      <vt:lpstr>Tema do Office</vt:lpstr>
      <vt:lpstr>Detector de gas</vt:lpstr>
      <vt:lpstr>Apresentação do PowerPoint</vt:lpstr>
      <vt:lpstr>Público-alvo</vt:lpstr>
      <vt:lpstr>Modelo 1</vt:lpstr>
      <vt:lpstr>Arduino Nano</vt:lpstr>
      <vt:lpstr>Sensor MQ-2</vt:lpstr>
      <vt:lpstr>Válvula Solenoide 12V</vt:lpstr>
      <vt:lpstr>O que mais vai ser utilizado</vt:lpstr>
      <vt:lpstr>Apresentação do PowerPoint</vt:lpstr>
      <vt:lpstr>Objetivo:</vt:lpstr>
      <vt:lpstr>Modelo 2</vt:lpstr>
      <vt:lpstr>Display LCD 16x2</vt:lpstr>
      <vt:lpstr>Apresentação do PowerPoint</vt:lpstr>
      <vt:lpstr>Suporte</vt:lpstr>
      <vt:lpstr>Célula de carga 50kg</vt:lpstr>
      <vt:lpstr>Amplificador HX711</vt:lpstr>
      <vt:lpstr>Suporte para botijão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Detector de gas</dc:title>
  <dc:creator>João Pedro Bitencourt Morais</dc:creator>
  <cp:lastModifiedBy>João Pedro Bitencourt Morais</cp:lastModifiedBy>
  <cp:revision>7</cp:revision>
  <dcterms:created xsi:type="dcterms:W3CDTF">2022-04-26T19:35:32Z</dcterms:created>
  <dcterms:modified xsi:type="dcterms:W3CDTF">2022-05-06T21:37:08Z</dcterms:modified>
</cp:coreProperties>
</file>